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4"/>
  </p:notesMasterIdLst>
  <p:handoutMasterIdLst>
    <p:handoutMasterId r:id="rId15"/>
  </p:handoutMasterIdLst>
  <p:sldIdLst>
    <p:sldId id="446" r:id="rId5"/>
    <p:sldId id="433" r:id="rId6"/>
    <p:sldId id="449" r:id="rId7"/>
    <p:sldId id="441" r:id="rId8"/>
    <p:sldId id="434" r:id="rId9"/>
    <p:sldId id="443" r:id="rId10"/>
    <p:sldId id="452" r:id="rId11"/>
    <p:sldId id="426" r:id="rId12"/>
    <p:sldId id="44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04B2F5-E73E-4FF4-8F24-0C9658C5329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0DDDB2-DCA3-41A9-AB79-A8508DFC54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Type of analytics where models make/tune themselves.</a:t>
          </a:r>
        </a:p>
      </dgm:t>
    </dgm:pt>
    <dgm:pt modelId="{7095E5C2-75CF-42E8-AC9C-5E70A0670CA7}" type="parTrans" cxnId="{84A247D5-9A5A-4693-8006-776831311A3B}">
      <dgm:prSet/>
      <dgm:spPr/>
      <dgm:t>
        <a:bodyPr/>
        <a:lstStyle/>
        <a:p>
          <a:endParaRPr lang="en-US"/>
        </a:p>
      </dgm:t>
    </dgm:pt>
    <dgm:pt modelId="{A965F41A-F909-4D41-8A14-60D6127B0E9A}" type="sibTrans" cxnId="{84A247D5-9A5A-4693-8006-776831311A3B}">
      <dgm:prSet/>
      <dgm:spPr/>
      <dgm:t>
        <a:bodyPr/>
        <a:lstStyle/>
        <a:p>
          <a:endParaRPr lang="en-US"/>
        </a:p>
      </dgm:t>
    </dgm:pt>
    <dgm:pt modelId="{BF929C75-277F-44B1-9AFB-7C64E03C7A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Really fast math. </a:t>
          </a:r>
        </a:p>
      </dgm:t>
    </dgm:pt>
    <dgm:pt modelId="{DFE3ECAB-4BC8-4DEF-BEF8-E7FE6D626640}" type="parTrans" cxnId="{178074AE-BD57-4134-9EB0-031ED8F41103}">
      <dgm:prSet/>
      <dgm:spPr/>
      <dgm:t>
        <a:bodyPr/>
        <a:lstStyle/>
        <a:p>
          <a:endParaRPr lang="en-US"/>
        </a:p>
      </dgm:t>
    </dgm:pt>
    <dgm:pt modelId="{3D84D1CA-1531-469F-87F8-5D0A4143DAAA}" type="sibTrans" cxnId="{178074AE-BD57-4134-9EB0-031ED8F41103}">
      <dgm:prSet/>
      <dgm:spPr/>
      <dgm:t>
        <a:bodyPr/>
        <a:lstStyle/>
        <a:p>
          <a:endParaRPr lang="en-US"/>
        </a:p>
      </dgm:t>
    </dgm:pt>
    <dgm:pt modelId="{75B3637D-A17B-4F98-82C4-A42EBDD25650}" type="pres">
      <dgm:prSet presAssocID="{4E04B2F5-E73E-4FF4-8F24-0C9658C53296}" presName="root" presStyleCnt="0">
        <dgm:presLayoutVars>
          <dgm:dir/>
          <dgm:resizeHandles val="exact"/>
        </dgm:presLayoutVars>
      </dgm:prSet>
      <dgm:spPr/>
    </dgm:pt>
    <dgm:pt modelId="{B731AEC6-5C27-4A3C-A8E0-D82ED7F1430E}" type="pres">
      <dgm:prSet presAssocID="{A90DDDB2-DCA3-41A9-AB79-A8508DFC54EB}" presName="compNode" presStyleCnt="0"/>
      <dgm:spPr/>
    </dgm:pt>
    <dgm:pt modelId="{6550E9B3-FC69-48D6-AFBB-6E9CA893E636}" type="pres">
      <dgm:prSet presAssocID="{A90DDDB2-DCA3-41A9-AB79-A8508DFC54EB}" presName="bgRect" presStyleLbl="bgShp" presStyleIdx="0" presStyleCnt="2"/>
      <dgm:spPr/>
    </dgm:pt>
    <dgm:pt modelId="{A9FFD12B-6874-4756-A7D3-9DC59ACF64D5}" type="pres">
      <dgm:prSet presAssocID="{A90DDDB2-DCA3-41A9-AB79-A8508DFC54E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CE0C24B-37EF-412C-9E4B-51FB383E4B8A}" type="pres">
      <dgm:prSet presAssocID="{A90DDDB2-DCA3-41A9-AB79-A8508DFC54EB}" presName="spaceRect" presStyleCnt="0"/>
      <dgm:spPr/>
    </dgm:pt>
    <dgm:pt modelId="{7A4F1544-D60C-497C-B250-E25D81377CA7}" type="pres">
      <dgm:prSet presAssocID="{A90DDDB2-DCA3-41A9-AB79-A8508DFC54EB}" presName="parTx" presStyleLbl="revTx" presStyleIdx="0" presStyleCnt="2">
        <dgm:presLayoutVars>
          <dgm:chMax val="0"/>
          <dgm:chPref val="0"/>
        </dgm:presLayoutVars>
      </dgm:prSet>
      <dgm:spPr/>
    </dgm:pt>
    <dgm:pt modelId="{999F7877-D1F9-4860-9073-85717C954F78}" type="pres">
      <dgm:prSet presAssocID="{A965F41A-F909-4D41-8A14-60D6127B0E9A}" presName="sibTrans" presStyleCnt="0"/>
      <dgm:spPr/>
    </dgm:pt>
    <dgm:pt modelId="{3C21AB02-19EA-41D9-B3A8-1A67BF02C216}" type="pres">
      <dgm:prSet presAssocID="{BF929C75-277F-44B1-9AFB-7C64E03C7A49}" presName="compNode" presStyleCnt="0"/>
      <dgm:spPr/>
    </dgm:pt>
    <dgm:pt modelId="{DAB3ED46-0550-4460-A2EE-C1BB64C432C3}" type="pres">
      <dgm:prSet presAssocID="{BF929C75-277F-44B1-9AFB-7C64E03C7A49}" presName="bgRect" presStyleLbl="bgShp" presStyleIdx="1" presStyleCnt="2"/>
      <dgm:spPr/>
    </dgm:pt>
    <dgm:pt modelId="{F62E87A3-84C2-4747-B2AE-F1B36AE09666}" type="pres">
      <dgm:prSet presAssocID="{BF929C75-277F-44B1-9AFB-7C64E03C7A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98A1039-336D-4F1A-9541-C8EADD45A3C2}" type="pres">
      <dgm:prSet presAssocID="{BF929C75-277F-44B1-9AFB-7C64E03C7A49}" presName="spaceRect" presStyleCnt="0"/>
      <dgm:spPr/>
    </dgm:pt>
    <dgm:pt modelId="{8C449E23-866C-464C-A823-D69CB36BF421}" type="pres">
      <dgm:prSet presAssocID="{BF929C75-277F-44B1-9AFB-7C64E03C7A4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8E21446-46FB-4A91-9E03-A906E8037809}" type="presOf" srcId="{A90DDDB2-DCA3-41A9-AB79-A8508DFC54EB}" destId="{7A4F1544-D60C-497C-B250-E25D81377CA7}" srcOrd="0" destOrd="0" presId="urn:microsoft.com/office/officeart/2018/2/layout/IconVerticalSolidList"/>
    <dgm:cxn modelId="{1632A98B-BDF0-4CB9-9823-E8488A6C0769}" type="presOf" srcId="{BF929C75-277F-44B1-9AFB-7C64E03C7A49}" destId="{8C449E23-866C-464C-A823-D69CB36BF421}" srcOrd="0" destOrd="0" presId="urn:microsoft.com/office/officeart/2018/2/layout/IconVerticalSolidList"/>
    <dgm:cxn modelId="{178074AE-BD57-4134-9EB0-031ED8F41103}" srcId="{4E04B2F5-E73E-4FF4-8F24-0C9658C53296}" destId="{BF929C75-277F-44B1-9AFB-7C64E03C7A49}" srcOrd="1" destOrd="0" parTransId="{DFE3ECAB-4BC8-4DEF-BEF8-E7FE6D626640}" sibTransId="{3D84D1CA-1531-469F-87F8-5D0A4143DAAA}"/>
    <dgm:cxn modelId="{FDA548C5-B44D-4A1B-9336-5D4DD1A1AA56}" type="presOf" srcId="{4E04B2F5-E73E-4FF4-8F24-0C9658C53296}" destId="{75B3637D-A17B-4F98-82C4-A42EBDD25650}" srcOrd="0" destOrd="0" presId="urn:microsoft.com/office/officeart/2018/2/layout/IconVerticalSolidList"/>
    <dgm:cxn modelId="{84A247D5-9A5A-4693-8006-776831311A3B}" srcId="{4E04B2F5-E73E-4FF4-8F24-0C9658C53296}" destId="{A90DDDB2-DCA3-41A9-AB79-A8508DFC54EB}" srcOrd="0" destOrd="0" parTransId="{7095E5C2-75CF-42E8-AC9C-5E70A0670CA7}" sibTransId="{A965F41A-F909-4D41-8A14-60D6127B0E9A}"/>
    <dgm:cxn modelId="{7AC1A8A6-241B-45EB-A596-CA1B12EE0152}" type="presParOf" srcId="{75B3637D-A17B-4F98-82C4-A42EBDD25650}" destId="{B731AEC6-5C27-4A3C-A8E0-D82ED7F1430E}" srcOrd="0" destOrd="0" presId="urn:microsoft.com/office/officeart/2018/2/layout/IconVerticalSolidList"/>
    <dgm:cxn modelId="{0FC62BAD-0DF8-4408-869A-F26323DD0828}" type="presParOf" srcId="{B731AEC6-5C27-4A3C-A8E0-D82ED7F1430E}" destId="{6550E9B3-FC69-48D6-AFBB-6E9CA893E636}" srcOrd="0" destOrd="0" presId="urn:microsoft.com/office/officeart/2018/2/layout/IconVerticalSolidList"/>
    <dgm:cxn modelId="{71622012-AC7C-4553-8552-0519635E53C8}" type="presParOf" srcId="{B731AEC6-5C27-4A3C-A8E0-D82ED7F1430E}" destId="{A9FFD12B-6874-4756-A7D3-9DC59ACF64D5}" srcOrd="1" destOrd="0" presId="urn:microsoft.com/office/officeart/2018/2/layout/IconVerticalSolidList"/>
    <dgm:cxn modelId="{FCF1C1A9-BF6B-494D-94D8-BC556572BA65}" type="presParOf" srcId="{B731AEC6-5C27-4A3C-A8E0-D82ED7F1430E}" destId="{3CE0C24B-37EF-412C-9E4B-51FB383E4B8A}" srcOrd="2" destOrd="0" presId="urn:microsoft.com/office/officeart/2018/2/layout/IconVerticalSolidList"/>
    <dgm:cxn modelId="{5B6891E8-42E7-4896-8DDD-0524D91515BF}" type="presParOf" srcId="{B731AEC6-5C27-4A3C-A8E0-D82ED7F1430E}" destId="{7A4F1544-D60C-497C-B250-E25D81377CA7}" srcOrd="3" destOrd="0" presId="urn:microsoft.com/office/officeart/2018/2/layout/IconVerticalSolidList"/>
    <dgm:cxn modelId="{C1D8999C-0CF8-4E66-9F68-1F1167ACC019}" type="presParOf" srcId="{75B3637D-A17B-4F98-82C4-A42EBDD25650}" destId="{999F7877-D1F9-4860-9073-85717C954F78}" srcOrd="1" destOrd="0" presId="urn:microsoft.com/office/officeart/2018/2/layout/IconVerticalSolidList"/>
    <dgm:cxn modelId="{DE1571D0-95FF-4BB2-AF18-7A17EFBF6129}" type="presParOf" srcId="{75B3637D-A17B-4F98-82C4-A42EBDD25650}" destId="{3C21AB02-19EA-41D9-B3A8-1A67BF02C216}" srcOrd="2" destOrd="0" presId="urn:microsoft.com/office/officeart/2018/2/layout/IconVerticalSolidList"/>
    <dgm:cxn modelId="{3334A1E3-990F-4DB9-9F7E-B0470314A0EE}" type="presParOf" srcId="{3C21AB02-19EA-41D9-B3A8-1A67BF02C216}" destId="{DAB3ED46-0550-4460-A2EE-C1BB64C432C3}" srcOrd="0" destOrd="0" presId="urn:microsoft.com/office/officeart/2018/2/layout/IconVerticalSolidList"/>
    <dgm:cxn modelId="{275B88F6-AAE7-40DF-AF1E-1BEABD1814A0}" type="presParOf" srcId="{3C21AB02-19EA-41D9-B3A8-1A67BF02C216}" destId="{F62E87A3-84C2-4747-B2AE-F1B36AE09666}" srcOrd="1" destOrd="0" presId="urn:microsoft.com/office/officeart/2018/2/layout/IconVerticalSolidList"/>
    <dgm:cxn modelId="{F09E6D2D-9167-4F2D-A70A-30D4EB290164}" type="presParOf" srcId="{3C21AB02-19EA-41D9-B3A8-1A67BF02C216}" destId="{398A1039-336D-4F1A-9541-C8EADD45A3C2}" srcOrd="2" destOrd="0" presId="urn:microsoft.com/office/officeart/2018/2/layout/IconVerticalSolidList"/>
    <dgm:cxn modelId="{0C7B7197-3846-427D-8CA7-7695540F17CE}" type="presParOf" srcId="{3C21AB02-19EA-41D9-B3A8-1A67BF02C216}" destId="{8C449E23-866C-464C-A823-D69CB36BF4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0E9B3-FC69-48D6-AFBB-6E9CA893E636}">
      <dsp:nvSpPr>
        <dsp:cNvPr id="0" name=""/>
        <dsp:cNvSpPr/>
      </dsp:nvSpPr>
      <dsp:spPr>
        <a:xfrm>
          <a:off x="0" y="714022"/>
          <a:ext cx="4008384" cy="13181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FD12B-6874-4756-A7D3-9DC59ACF64D5}">
      <dsp:nvSpPr>
        <dsp:cNvPr id="0" name=""/>
        <dsp:cNvSpPr/>
      </dsp:nvSpPr>
      <dsp:spPr>
        <a:xfrm>
          <a:off x="398753" y="1010615"/>
          <a:ext cx="725007" cy="72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F1544-D60C-497C-B250-E25D81377CA7}">
      <dsp:nvSpPr>
        <dsp:cNvPr id="0" name=""/>
        <dsp:cNvSpPr/>
      </dsp:nvSpPr>
      <dsp:spPr>
        <a:xfrm>
          <a:off x="1522514" y="714022"/>
          <a:ext cx="2485869" cy="1318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09" tIns="139509" rIns="139509" bIns="13950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 of analytics where models make/tune themselves.</a:t>
          </a:r>
        </a:p>
      </dsp:txBody>
      <dsp:txXfrm>
        <a:off x="1522514" y="714022"/>
        <a:ext cx="2485869" cy="1318194"/>
      </dsp:txXfrm>
    </dsp:sp>
    <dsp:sp modelId="{DAB3ED46-0550-4460-A2EE-C1BB64C432C3}">
      <dsp:nvSpPr>
        <dsp:cNvPr id="0" name=""/>
        <dsp:cNvSpPr/>
      </dsp:nvSpPr>
      <dsp:spPr>
        <a:xfrm>
          <a:off x="0" y="2361765"/>
          <a:ext cx="4008384" cy="13181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E87A3-84C2-4747-B2AE-F1B36AE09666}">
      <dsp:nvSpPr>
        <dsp:cNvPr id="0" name=""/>
        <dsp:cNvSpPr/>
      </dsp:nvSpPr>
      <dsp:spPr>
        <a:xfrm>
          <a:off x="398753" y="2658359"/>
          <a:ext cx="725007" cy="72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49E23-866C-464C-A823-D69CB36BF421}">
      <dsp:nvSpPr>
        <dsp:cNvPr id="0" name=""/>
        <dsp:cNvSpPr/>
      </dsp:nvSpPr>
      <dsp:spPr>
        <a:xfrm>
          <a:off x="1522514" y="2361765"/>
          <a:ext cx="2485869" cy="1318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09" tIns="139509" rIns="139509" bIns="13950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Really fast math. </a:t>
          </a:r>
        </a:p>
      </dsp:txBody>
      <dsp:txXfrm>
        <a:off x="1522514" y="2361765"/>
        <a:ext cx="2485869" cy="1318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it?</a:t>
            </a:r>
          </a:p>
        </p:txBody>
      </p:sp>
      <p:grpSp>
        <p:nvGrpSpPr>
          <p:cNvPr id="32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Text Placeholder 2">
            <a:extLst>
              <a:ext uri="{FF2B5EF4-FFF2-40B4-BE49-F238E27FC236}">
                <a16:creationId xmlns:a16="http://schemas.microsoft.com/office/drawing/2014/main" id="{6826E66A-FBCE-4435-9280-CDA8CD6F3FDF}"/>
              </a:ext>
            </a:extLst>
          </p:cNvPr>
          <p:cNvGraphicFramePr/>
          <p:nvPr/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5168111-5389-4941-BB48-85FB628B0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715" y="2432804"/>
            <a:ext cx="5282423" cy="309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18" y="1029913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Supervised</a:t>
            </a:r>
          </a:p>
        </p:txBody>
      </p:sp>
      <p:pic>
        <p:nvPicPr>
          <p:cNvPr id="16" name="Picture Placeholder 15" descr="Color swatch burnished lilac">
            <a:extLst>
              <a:ext uri="{FF2B5EF4-FFF2-40B4-BE49-F238E27FC236}">
                <a16:creationId xmlns:a16="http://schemas.microsoft.com/office/drawing/2014/main" id="{06C418C8-E4DE-443D-B15E-21726F9C3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149271" y="576707"/>
            <a:ext cx="1498600" cy="2193925"/>
          </a:xfrm>
        </p:spPr>
      </p:pic>
      <p:pic>
        <p:nvPicPr>
          <p:cNvPr id="19" name="Picture Placeholder 18" descr="Color swatch lotus">
            <a:extLst>
              <a:ext uri="{FF2B5EF4-FFF2-40B4-BE49-F238E27FC236}">
                <a16:creationId xmlns:a16="http://schemas.microsoft.com/office/drawing/2014/main" id="{FC598C8E-741E-4163-8963-6732DA270C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096435" y="576072"/>
            <a:ext cx="1499616" cy="2194560"/>
          </a:xfrm>
        </p:spPr>
      </p:pic>
      <p:pic>
        <p:nvPicPr>
          <p:cNvPr id="21" name="Picture Placeholder 20" descr="Color swatch muted clay">
            <a:extLst>
              <a:ext uri="{FF2B5EF4-FFF2-40B4-BE49-F238E27FC236}">
                <a16:creationId xmlns:a16="http://schemas.microsoft.com/office/drawing/2014/main" id="{0ADDB0E7-631D-426A-9C78-9809C437D0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044107" y="576072"/>
            <a:ext cx="1499616" cy="2194560"/>
          </a:xfrm>
        </p:spPr>
      </p:pic>
      <p:pic>
        <p:nvPicPr>
          <p:cNvPr id="23" name="Picture Placeholder 22" descr="Color swatch dried moss">
            <a:extLst>
              <a:ext uri="{FF2B5EF4-FFF2-40B4-BE49-F238E27FC236}">
                <a16:creationId xmlns:a16="http://schemas.microsoft.com/office/drawing/2014/main" id="{18BD0AE2-C2A1-48BC-A9AA-091D1B136E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257" r="257"/>
          <a:stretch/>
        </p:blipFill>
        <p:spPr>
          <a:xfrm>
            <a:off x="9991779" y="576072"/>
            <a:ext cx="1499616" cy="2194560"/>
          </a:xfrm>
        </p:spPr>
      </p:pic>
      <p:pic>
        <p:nvPicPr>
          <p:cNvPr id="25" name="Picture Placeholder 24" descr="Color swatch very peri">
            <a:extLst>
              <a:ext uri="{FF2B5EF4-FFF2-40B4-BE49-F238E27FC236}">
                <a16:creationId xmlns:a16="http://schemas.microsoft.com/office/drawing/2014/main" id="{ECA4A7D6-54B1-4F53-A806-BFCE962031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27" name="Picture Placeholder 26" descr="Color swatch granite green">
            <a:extLst>
              <a:ext uri="{FF2B5EF4-FFF2-40B4-BE49-F238E27FC236}">
                <a16:creationId xmlns:a16="http://schemas.microsoft.com/office/drawing/2014/main" id="{B032D337-92A4-4062-B569-4A8E78D2DD7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0" name="Picture Placeholder 29" descr="Color swatch hawthorn rose">
            <a:extLst>
              <a:ext uri="{FF2B5EF4-FFF2-40B4-BE49-F238E27FC236}">
                <a16:creationId xmlns:a16="http://schemas.microsoft.com/office/drawing/2014/main" id="{52B762D2-C8CC-477D-87FA-F34749DA10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257" r="257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2" name="Picture Placeholder 31" descr="Color swatch elderberry">
            <a:extLst>
              <a:ext uri="{FF2B5EF4-FFF2-40B4-BE49-F238E27FC236}">
                <a16:creationId xmlns:a16="http://schemas.microsoft.com/office/drawing/2014/main" id="{4C52D5C4-B717-4DE1-ABCD-BC8CF65800E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WELLSPRING</a:t>
            </a:r>
          </a:p>
        </p:txBody>
      </p:sp>
      <p:pic>
        <p:nvPicPr>
          <p:cNvPr id="46" name="Picture Placeholder 45" descr="Color swatch greenbrier">
            <a:extLst>
              <a:ext uri="{FF2B5EF4-FFF2-40B4-BE49-F238E27FC236}">
                <a16:creationId xmlns:a16="http://schemas.microsoft.com/office/drawing/2014/main" id="{9C63DD83-083A-4E50-AA2A-C423EACA65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48" name="Picture Placeholder 47" descr="Color swatch foliage">
            <a:extLst>
              <a:ext uri="{FF2B5EF4-FFF2-40B4-BE49-F238E27FC236}">
                <a16:creationId xmlns:a16="http://schemas.microsoft.com/office/drawing/2014/main" id="{DA6BC49B-D8CD-4DDE-ACAA-16579353B0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50" name="Picture Placeholder 49" descr="Color swatch treetop">
            <a:extLst>
              <a:ext uri="{FF2B5EF4-FFF2-40B4-BE49-F238E27FC236}">
                <a16:creationId xmlns:a16="http://schemas.microsoft.com/office/drawing/2014/main" id="{167C13AC-E4E0-4CB7-AB6B-4E6885C93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52" name="Picture Placeholder 51" descr="Color swatch celery">
            <a:extLst>
              <a:ext uri="{FF2B5EF4-FFF2-40B4-BE49-F238E27FC236}">
                <a16:creationId xmlns:a16="http://schemas.microsoft.com/office/drawing/2014/main" id="{24C85A61-F9D6-4347-BFDD-6B8F0450BC6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54" name="Picture Placeholder 53" descr="Color swatch chai tea">
            <a:extLst>
              <a:ext uri="{FF2B5EF4-FFF2-40B4-BE49-F238E27FC236}">
                <a16:creationId xmlns:a16="http://schemas.microsoft.com/office/drawing/2014/main" id="{DC78F0D5-25AF-47C4-A483-BDC98D5FC7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56" name="Picture Placeholder 55" descr="Color swatch dewberry">
            <a:extLst>
              <a:ext uri="{FF2B5EF4-FFF2-40B4-BE49-F238E27FC236}">
                <a16:creationId xmlns:a16="http://schemas.microsoft.com/office/drawing/2014/main" id="{22E96B7C-DD7B-455F-998A-444143B3F6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58" name="Picture Placeholder 57" descr="Color swatch very peri">
            <a:extLst>
              <a:ext uri="{FF2B5EF4-FFF2-40B4-BE49-F238E27FC236}">
                <a16:creationId xmlns:a16="http://schemas.microsoft.com/office/drawing/2014/main" id="{67E5FD99-94C2-4405-934F-3CC1F81AFC9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60" name="Picture Placeholder 59" descr="Color swatch eggshell blue">
            <a:extLst>
              <a:ext uri="{FF2B5EF4-FFF2-40B4-BE49-F238E27FC236}">
                <a16:creationId xmlns:a16="http://schemas.microsoft.com/office/drawing/2014/main" id="{6EC317D2-257D-4F75-B14B-4914AB28768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US" dirty="0"/>
              <a:t>WELLSPRING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blend of nature-infused hues that highlight the compatibility of the greens and the “health giving” properties of these deliciously subtle and nourishing hues.</a:t>
            </a:r>
            <a:endParaRPr lang="en-US" dirty="0"/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THE STAR </a:t>
            </a:r>
            <a:br>
              <a:rPr lang="en-US" dirty="0"/>
            </a:br>
            <a:r>
              <a:rPr lang="en-US" dirty="0"/>
              <a:t>OF THE SHOW</a:t>
            </a:r>
          </a:p>
        </p:txBody>
      </p:sp>
      <p:pic>
        <p:nvPicPr>
          <p:cNvPr id="7" name="Picture Placeholder 6" descr="Color swatch anthracite">
            <a:extLst>
              <a:ext uri="{FF2B5EF4-FFF2-40B4-BE49-F238E27FC236}">
                <a16:creationId xmlns:a16="http://schemas.microsoft.com/office/drawing/2014/main" id="{EDC2FB36-C4DF-4444-AF69-B20EBDC89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olcanic glass">
            <a:extLst>
              <a:ext uri="{FF2B5EF4-FFF2-40B4-BE49-F238E27FC236}">
                <a16:creationId xmlns:a16="http://schemas.microsoft.com/office/drawing/2014/main" id="{0C2F4972-6121-487E-9184-B6DAD5BCAF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30" name="Picture Placeholder 29" descr="Color swatch deep taupe">
            <a:extLst>
              <a:ext uri="{FF2B5EF4-FFF2-40B4-BE49-F238E27FC236}">
                <a16:creationId xmlns:a16="http://schemas.microsoft.com/office/drawing/2014/main" id="{9D9D875B-E5FC-426B-8884-22C87FA1F5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57" r="257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32" name="Picture Placeholder 31" descr="Color swatch plaza taupe">
            <a:extLst>
              <a:ext uri="{FF2B5EF4-FFF2-40B4-BE49-F238E27FC236}">
                <a16:creationId xmlns:a16="http://schemas.microsoft.com/office/drawing/2014/main" id="{30D4484E-E142-413F-9D0E-54E2AE148ED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4" name="Picture Placeholder 33" descr="Color swatch white sand">
            <a:extLst>
              <a:ext uri="{FF2B5EF4-FFF2-40B4-BE49-F238E27FC236}">
                <a16:creationId xmlns:a16="http://schemas.microsoft.com/office/drawing/2014/main" id="{DAE94DE2-B33F-4EB8-866A-F00647B91C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6" name="Picture Placeholder 35" descr="Color swatch petrified oak">
            <a:extLst>
              <a:ext uri="{FF2B5EF4-FFF2-40B4-BE49-F238E27FC236}">
                <a16:creationId xmlns:a16="http://schemas.microsoft.com/office/drawing/2014/main" id="{7C30B3E2-6FCF-4BCC-B91A-633A92ECB85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8" name="Picture Placeholder 37" descr="Color swatch cloud dance">
            <a:extLst>
              <a:ext uri="{FF2B5EF4-FFF2-40B4-BE49-F238E27FC236}">
                <a16:creationId xmlns:a16="http://schemas.microsoft.com/office/drawing/2014/main" id="{543D04A7-69B1-4E48-915F-E47DB2E5C06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40" name="Picture Placeholder 39" descr="Color swatch very peri">
            <a:extLst>
              <a:ext uri="{FF2B5EF4-FFF2-40B4-BE49-F238E27FC236}">
                <a16:creationId xmlns:a16="http://schemas.microsoft.com/office/drawing/2014/main" id="{5F1FBBB4-ABD1-4D8A-97AD-95DE524196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dirty="0"/>
              <a:t>AMUSEMENTS</a:t>
            </a:r>
          </a:p>
        </p:txBody>
      </p:sp>
      <p:pic>
        <p:nvPicPr>
          <p:cNvPr id="22" name="Picture Placeholder 21" descr="Color swatch tawny orange">
            <a:extLst>
              <a:ext uri="{FF2B5EF4-FFF2-40B4-BE49-F238E27FC236}">
                <a16:creationId xmlns:a16="http://schemas.microsoft.com/office/drawing/2014/main" id="{E90EFA49-87AA-420E-A193-C251608447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ery peri">
            <a:extLst>
              <a:ext uri="{FF2B5EF4-FFF2-40B4-BE49-F238E27FC236}">
                <a16:creationId xmlns:a16="http://schemas.microsoft.com/office/drawing/2014/main" id="{385F869F-60E2-47C0-BAF7-5ADA904E37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6" name="Picture Placeholder 25" descr="Color swatch iced coffee">
            <a:extLst>
              <a:ext uri="{FF2B5EF4-FFF2-40B4-BE49-F238E27FC236}">
                <a16:creationId xmlns:a16="http://schemas.microsoft.com/office/drawing/2014/main" id="{500B9E95-A0B6-44ED-A5B9-1DE0AF493F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8" name="Picture Placeholder 27" descr="Color swatch pink flambe">
            <a:extLst>
              <a:ext uri="{FF2B5EF4-FFF2-40B4-BE49-F238E27FC236}">
                <a16:creationId xmlns:a16="http://schemas.microsoft.com/office/drawing/2014/main" id="{6C08EE4B-CAD5-4A12-8042-F3968B07C4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0" name="Picture Placeholder 29" descr="Color swatch fuchsia pink">
            <a:extLst>
              <a:ext uri="{FF2B5EF4-FFF2-40B4-BE49-F238E27FC236}">
                <a16:creationId xmlns:a16="http://schemas.microsoft.com/office/drawing/2014/main" id="{87CFE92E-F489-4195-ABCD-D89E2663F9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2" name="Picture Placeholder 31" descr="Color swatch paradise pink">
            <a:extLst>
              <a:ext uri="{FF2B5EF4-FFF2-40B4-BE49-F238E27FC236}">
                <a16:creationId xmlns:a16="http://schemas.microsoft.com/office/drawing/2014/main" id="{DD6340D8-6347-4F3C-B04F-6B0AFD6AD08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4" name="Picture Placeholder 33" descr="Color swatch cornsilk">
            <a:extLst>
              <a:ext uri="{FF2B5EF4-FFF2-40B4-BE49-F238E27FC236}">
                <a16:creationId xmlns:a16="http://schemas.microsoft.com/office/drawing/2014/main" id="{939A25C6-0BAB-4696-BEB2-EA80D9A587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6" name="Picture Placeholder 35" descr="Color swatch tourmaline">
            <a:extLst>
              <a:ext uri="{FF2B5EF4-FFF2-40B4-BE49-F238E27FC236}">
                <a16:creationId xmlns:a16="http://schemas.microsoft.com/office/drawing/2014/main" id="{C9DE44EF-C424-4FDE-932C-92EAB598B2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257" r="257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/>
              <a:t>AMUSEMENTS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 sz="1800">
                <a:effectLst/>
                <a:latin typeface="Segoe UI" panose="020B0502040204020203" pitchFamily="34" charset="0"/>
              </a:rPr>
              <a:t>Use this color palette when you want to tell a joyous and whimsical story. In this palette, PANTONE Very Peri injects a sense of playful freshness into the design, exuding a good-natured warmth that quickly engages the eye.</a:t>
            </a:r>
            <a:endParaRPr lang="en-US" dirty="0"/>
          </a:p>
        </p:txBody>
      </p:sp>
      <p:pic>
        <p:nvPicPr>
          <p:cNvPr id="8" name="Picture Placeholder 7" descr="A picture of a dog with his left ear standing up and wearing a scarf">
            <a:extLst>
              <a:ext uri="{FF2B5EF4-FFF2-40B4-BE49-F238E27FC236}">
                <a16:creationId xmlns:a16="http://schemas.microsoft.com/office/drawing/2014/main" id="{285E2395-F258-4D5F-8EC1-2192791DA1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091" r="8809"/>
          <a:stretch/>
        </p:blipFill>
        <p:spPr>
          <a:xfrm>
            <a:off x="7178040" y="457200"/>
            <a:ext cx="4562856" cy="6400800"/>
          </a:xfr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/>
              <a:t>USE THESE COLORS IN ANY POWERPOINT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6591300" cy="3403600"/>
          </a:xfrm>
        </p:spPr>
        <p:txBody>
          <a:bodyPr tIns="0" bIns="0">
            <a:noAutofit/>
          </a:bodyPr>
          <a:lstStyle/>
          <a:p>
            <a:r>
              <a:rPr lang="en-US" dirty="0"/>
              <a:t>Select a shape or text box border. When you do that, the </a:t>
            </a:r>
            <a:r>
              <a:rPr lang="en-US" b="1" dirty="0"/>
              <a:t>Shape Format </a:t>
            </a:r>
            <a:r>
              <a:rPr lang="en-US" dirty="0"/>
              <a:t>tab appears.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</a:t>
            </a:r>
            <a:r>
              <a:rPr lang="en-US" b="1" dirty="0"/>
              <a:t>Shape Format </a:t>
            </a:r>
            <a:r>
              <a:rPr lang="en-US" dirty="0"/>
              <a:t>tab, select </a:t>
            </a:r>
            <a:r>
              <a:rPr lang="en-US" b="1" dirty="0"/>
              <a:t>Shape Fill </a:t>
            </a:r>
            <a:r>
              <a:rPr lang="en-US" dirty="0"/>
              <a:t>&gt;</a:t>
            </a:r>
            <a:r>
              <a:rPr lang="en-US" b="1" dirty="0"/>
              <a:t> More Fill Colors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b="1" dirty="0"/>
              <a:t>Colors</a:t>
            </a:r>
            <a:r>
              <a:rPr lang="en-US" dirty="0"/>
              <a:t> box, select the </a:t>
            </a:r>
            <a:r>
              <a:rPr lang="en-US" b="1" dirty="0"/>
              <a:t>Custom</a:t>
            </a:r>
            <a:r>
              <a:rPr lang="en-US" dirty="0"/>
              <a:t> tab. </a:t>
            </a:r>
          </a:p>
          <a:p>
            <a:r>
              <a:rPr lang="en-US" dirty="0"/>
              <a:t>Enter the </a:t>
            </a:r>
            <a:r>
              <a:rPr lang="en-US" b="1" dirty="0"/>
              <a:t>Hex</a:t>
            </a:r>
            <a:r>
              <a:rPr lang="en-US" dirty="0"/>
              <a:t> value of the color you want to use.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20C6C-45E3-4E4C-90FE-16001AF4580A}"/>
              </a:ext>
            </a:extLst>
          </p:cNvPr>
          <p:cNvSpPr txBox="1"/>
          <p:nvPr/>
        </p:nvSpPr>
        <p:spPr>
          <a:xfrm>
            <a:off x="788934" y="3300967"/>
            <a:ext cx="6095342" cy="58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Tip: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 multiple shapes or text boxes, click the first shape or text box, and then press and hold Ctrl while you click the other shapes or text boxes.</a:t>
            </a:r>
          </a:p>
        </p:txBody>
      </p:sp>
      <p:pic>
        <p:nvPicPr>
          <p:cNvPr id="25" name="Picture Placeholder 24" descr="Screen shot of colors menu">
            <a:extLst>
              <a:ext uri="{FF2B5EF4-FFF2-40B4-BE49-F238E27FC236}">
                <a16:creationId xmlns:a16="http://schemas.microsoft.com/office/drawing/2014/main" id="{3A3C5CBC-9F9C-4F88-847E-7EB8E3B712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300" y="1384300"/>
            <a:ext cx="3410712" cy="4572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207</Words>
  <Application>Microsoft Office PowerPoint</Application>
  <PresentationFormat>Widescreen</PresentationFormat>
  <Paragraphs>20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Machine Learning</vt:lpstr>
      <vt:lpstr>What is it?</vt:lpstr>
      <vt:lpstr>Supervised</vt:lpstr>
      <vt:lpstr>WELLSPRING</vt:lpstr>
      <vt:lpstr>WELLSPRING </vt:lpstr>
      <vt:lpstr>THE STAR  OF THE SHOW</vt:lpstr>
      <vt:lpstr>AMUSEMENTS</vt:lpstr>
      <vt:lpstr>AMUSEMENTS </vt:lpstr>
      <vt:lpstr>USE THESE COLORS IN ANY 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2022-01-14T20:44:53Z</dcterms:modified>
</cp:coreProperties>
</file>